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8" r:id="rId19"/>
    <p:sldId id="299" r:id="rId20"/>
    <p:sldId id="294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16/11/15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16/11/15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Cloud overview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introduction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285205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2984</TotalTime>
  <Words>691</Words>
  <Application>Microsoft Macintosh PowerPoint</Application>
  <PresentationFormat>On-screen Show (4:3)</PresentationFormat>
  <Paragraphs>137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Cloud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326</cp:revision>
  <dcterms:created xsi:type="dcterms:W3CDTF">2012-03-07T10:41:54Z</dcterms:created>
  <dcterms:modified xsi:type="dcterms:W3CDTF">2015-11-16T11:17:10Z</dcterms:modified>
</cp:coreProperties>
</file>